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на тему:</a:t>
            </a:r>
            <a:br>
              <a:rPr lang="ru-RU" dirty="0" smtClean="0"/>
            </a:br>
            <a:r>
              <a:rPr lang="ru-RU" dirty="0" smtClean="0"/>
              <a:t>«Архитектура в симметрии»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</a:t>
            </a:r>
          </a:p>
          <a:p>
            <a:r>
              <a:rPr lang="ru-RU" dirty="0" smtClean="0"/>
              <a:t>ученица 11 класса</a:t>
            </a:r>
          </a:p>
          <a:p>
            <a:r>
              <a:rPr lang="ru-RU" dirty="0" err="1" smtClean="0"/>
              <a:t>Бутенко</a:t>
            </a:r>
            <a:r>
              <a:rPr lang="ru-RU" dirty="0" smtClean="0"/>
              <a:t> Валерия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Villa_Rotonda_front-768x51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47243"/>
            <a:ext cx="4038600" cy="2723952"/>
          </a:xfrm>
        </p:spPr>
      </p:pic>
      <p:pic>
        <p:nvPicPr>
          <p:cNvPr id="16" name="Содержимое 15" descr="3affe0e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67582"/>
            <a:ext cx="4038600" cy="2683273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011-012-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94744"/>
            <a:ext cx="4038600" cy="3028950"/>
          </a:xfrm>
        </p:spPr>
      </p:pic>
      <p:pic>
        <p:nvPicPr>
          <p:cNvPr id="6" name="Содержимое 5" descr="56f02bef5cc2b0f59b17a91f1d47bc8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96090"/>
            <a:ext cx="4038600" cy="3026258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024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893653"/>
            <a:ext cx="4038600" cy="2031132"/>
          </a:xfrm>
        </p:spPr>
      </p:pic>
      <p:pic>
        <p:nvPicPr>
          <p:cNvPr id="6" name="Содержимое 5" descr="97944458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63860"/>
            <a:ext cx="4038600" cy="2690717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347781145_san_pal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503119"/>
            <a:ext cx="4038600" cy="2812199"/>
          </a:xfrm>
        </p:spPr>
      </p:pic>
      <p:pic>
        <p:nvPicPr>
          <p:cNvPr id="7" name="Содержимое 6" descr="1343117702_bashni-4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26358" y="1646238"/>
            <a:ext cx="3100284" cy="4525962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eyfeleva_bashnya_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73362"/>
            <a:ext cx="4038600" cy="2271713"/>
          </a:xfrm>
        </p:spPr>
      </p:pic>
      <p:pic>
        <p:nvPicPr>
          <p:cNvPr id="8" name="Содержимое 7" descr="feed.phot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94070"/>
            <a:ext cx="4038600" cy="3030298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gallery_5591_2_3803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71744"/>
            <a:ext cx="4038600" cy="2714644"/>
          </a:xfrm>
        </p:spPr>
      </p:pic>
      <p:pic>
        <p:nvPicPr>
          <p:cNvPr id="6" name="Содержимое 5" descr="super.phot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58417"/>
            <a:ext cx="4038600" cy="2701603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WmUXMZ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2000240"/>
            <a:ext cx="5286412" cy="35719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800px-РисунокН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428868"/>
            <a:ext cx="4038600" cy="2857520"/>
          </a:xfrm>
        </p:spPr>
      </p:pic>
      <p:pic>
        <p:nvPicPr>
          <p:cNvPr id="6" name="Содержимое 5" descr="4592100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428868"/>
            <a:ext cx="4038600" cy="2857519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560x14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73362"/>
            <a:ext cx="4038600" cy="2271713"/>
          </a:xfrm>
        </p:spPr>
      </p:pic>
      <p:pic>
        <p:nvPicPr>
          <p:cNvPr id="12" name="Содержимое 11" descr="b6edd23bebaad6c5970403b2428a055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773362"/>
            <a:ext cx="4038600" cy="2271713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симметрия?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Термин «симметрия» — соразмерность, пропорциональность, одинаковость в расположении частей по отношению к плоскости или линии.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Симметрия – божественное начало </a:t>
            </a:r>
            <a:endParaRPr lang="ru-RU" dirty="0"/>
          </a:p>
        </p:txBody>
      </p:sp>
      <p:pic>
        <p:nvPicPr>
          <p:cNvPr id="7" name="Содержимое 6" descr="img46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2818011"/>
            <a:ext cx="4040188" cy="3030141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2285992"/>
            <a:ext cx="3971924" cy="401797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 В истории архитектуры и искусства можно найти много примеров того, как архитекторы, ландшафтные дизайнеры и художники рассматривали симметрию в качестве божественного начала, знания, данного свыше, наивысшего проявления чистого разума и порядка.</a:t>
            </a: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-67043_70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57166"/>
            <a:ext cx="4038600" cy="2704106"/>
          </a:xfrm>
        </p:spPr>
      </p:pic>
      <p:pic>
        <p:nvPicPr>
          <p:cNvPr id="6" name="Содержимое 5" descr="77087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96987"/>
            <a:ext cx="4038600" cy="302446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727473_large (1)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412917"/>
            <a:ext cx="4038600" cy="2992603"/>
          </a:xfrm>
        </p:spPr>
      </p:pic>
      <p:pic>
        <p:nvPicPr>
          <p:cNvPr id="12" name="Содержимое 11" descr="photosborka.ru_1822_view_C2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58846" y="1646238"/>
            <a:ext cx="3017308" cy="4525962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328500_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428868"/>
            <a:ext cx="7286676" cy="2786082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9009_html_47d0450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38225" y="2143116"/>
            <a:ext cx="2876550" cy="3143272"/>
          </a:xfrm>
        </p:spPr>
      </p:pic>
      <p:pic>
        <p:nvPicPr>
          <p:cNvPr id="10" name="Содержимое 9" descr="hungarian-parliament-symmetry-budapest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61336"/>
            <a:ext cx="4038600" cy="2695766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Содержимое 18" descr="most-beautiful-countries-in-the-world-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66384"/>
            <a:ext cx="4038600" cy="2685669"/>
          </a:xfrm>
        </p:spPr>
      </p:pic>
      <p:pic>
        <p:nvPicPr>
          <p:cNvPr id="22" name="Содержимое 21" descr="Без названи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66335"/>
            <a:ext cx="4038600" cy="268576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</TotalTime>
  <Words>42</Words>
  <PresentationFormat>Экран (4:3)</PresentationFormat>
  <Paragraphs>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Литейная</vt:lpstr>
      <vt:lpstr>Презентация на тему: «Архитектура в симметрии»</vt:lpstr>
      <vt:lpstr>Что такое симметрия?</vt:lpstr>
      <vt:lpstr>Симметрия – божественное начало 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«Архитектура в симметрии»</dc:title>
  <dc:creator>User</dc:creator>
  <cp:lastModifiedBy>Пользователь Windows</cp:lastModifiedBy>
  <cp:revision>3</cp:revision>
  <dcterms:created xsi:type="dcterms:W3CDTF">2017-11-12T12:04:17Z</dcterms:created>
  <dcterms:modified xsi:type="dcterms:W3CDTF">2017-11-17T16:34:20Z</dcterms:modified>
</cp:coreProperties>
</file>